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5" r:id="rId4"/>
    <p:sldId id="266" r:id="rId5"/>
    <p:sldId id="267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4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6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7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4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3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8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EAC9F-F7C5-4172-88DD-92F6716CECC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1ABB-628F-45FB-B4BC-E44D5554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5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360Glhb9o" TargetMode="External"/><Relationship Id="rId2" Type="http://schemas.openxmlformats.org/officeDocument/2006/relationships/hyperlink" Target="https://www.phaidon.com/agenda/art/articles/2018/march/21/why-does-yayoi-kusama-love-pumpkin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s://www.google.com/imgres?imgurl=https%3A%2F%2Fimage-cdn.hypb.st%2Fhttps%253A%252F%252Fhypebeast.com%252Fimage%252F2012%252F08%252Flouis-vuitton-yayoi-kusama-2nd-collection-1.jpg%3Fq%3D75%26w%3D800%26cbr%3D1%26fit%3Dmax&amp;imgrefurl=https%3A%2F%2Fhypebeast.com%2F2012%2F8%2Flouis-vuitton-yayoi-kusama-2nd-collection&amp;docid=sUSYM-0ZiblM1M&amp;tbnid=im27oKjv6yVzBM%3A&amp;vet=10ahUKEwiU_qzRppzlAhXJx1kKHZm5CfgQMwiZAigGMAY..i&amp;w=620&amp;h=413&amp;safe=strict&amp;bih=655&amp;biw=1366&amp;q=yayoi%20kusama%20louis%20vuitton&amp;ved=0ahUKEwiU_qzRppzlAhXJx1kKHZm5CfgQMwiZAigGMAY&amp;iact=mrc&amp;uact=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8" t="47214" r="72912" b="5814"/>
          <a:stretch/>
        </p:blipFill>
        <p:spPr>
          <a:xfrm>
            <a:off x="2542172" y="3592285"/>
            <a:ext cx="1794697" cy="2533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0606"/>
          <a:stretch/>
        </p:blipFill>
        <p:spPr>
          <a:xfrm>
            <a:off x="2412273" y="798016"/>
            <a:ext cx="7107655" cy="26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0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3270" r="50490"/>
          <a:stretch/>
        </p:blipFill>
        <p:spPr>
          <a:xfrm>
            <a:off x="2542173" y="3605349"/>
            <a:ext cx="3518994" cy="25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7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425" r="24392"/>
          <a:stretch/>
        </p:blipFill>
        <p:spPr>
          <a:xfrm>
            <a:off x="2542172" y="3344091"/>
            <a:ext cx="5373919" cy="27812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998" t="2285" r="19068" b="46001"/>
          <a:stretch/>
        </p:blipFill>
        <p:spPr>
          <a:xfrm>
            <a:off x="2289503" y="133654"/>
            <a:ext cx="7256582" cy="33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0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72" y="732703"/>
            <a:ext cx="7107655" cy="53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2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80607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https://www.phaidon.com/agenda/art/articles/2018/march/21/why-does-yayoi-kusama-love-pumpkins/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66584" y="3244334"/>
            <a:ext cx="48588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Why she matters?</a:t>
            </a: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https://www.youtube.com/watch?v=iT360Glhb9o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9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41" y="2753576"/>
            <a:ext cx="5620850" cy="35192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95191" y="2622947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CenturyGothic-Bold"/>
              </a:rPr>
              <a:t>Born:</a:t>
            </a:r>
          </a:p>
          <a:p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CenturyGothic-Bold"/>
              </a:rPr>
              <a:t>March 22, 1929</a:t>
            </a:r>
          </a:p>
          <a:p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CenturyGothic-Bold"/>
              </a:rPr>
              <a:t>Matsumoto,</a:t>
            </a:r>
          </a:p>
          <a:p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CenturyGothic-Bold"/>
              </a:rPr>
              <a:t>Nagano, Japan</a:t>
            </a:r>
          </a:p>
          <a:p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CenturyGothic-Bold"/>
              </a:rPr>
              <a:t>Period:</a:t>
            </a:r>
          </a:p>
          <a:p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CenturyGothic-Bold"/>
              </a:rPr>
              <a:t>Modern</a:t>
            </a:r>
          </a:p>
          <a:p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CenturyGothic-Bold"/>
              </a:rPr>
              <a:t>Feminist,</a:t>
            </a:r>
          </a:p>
          <a:p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CenturyGothic-Bold"/>
              </a:rPr>
              <a:t>Pop Art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9143" y="1040655"/>
            <a:ext cx="6052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0" i="0" u="none" strike="noStrike" baseline="0" dirty="0" smtClean="0">
                <a:solidFill>
                  <a:srgbClr val="FF0000"/>
                </a:solidFill>
                <a:latin typeface="CenturyGothic"/>
              </a:rPr>
              <a:t>Yayoi </a:t>
            </a:r>
            <a:r>
              <a:rPr lang="en-US" sz="7200" b="0" i="0" u="none" strike="noStrike" baseline="0" dirty="0" err="1" smtClean="0">
                <a:solidFill>
                  <a:srgbClr val="FF0000"/>
                </a:solidFill>
                <a:latin typeface="CenturyGothic"/>
              </a:rPr>
              <a:t>Kusama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1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069"/>
            <a:ext cx="11353800" cy="5954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Yayoi </a:t>
            </a:r>
            <a:r>
              <a:rPr lang="en-US" sz="3200" dirty="0" err="1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Kusama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 a Japanese Pop artist.</a:t>
            </a:r>
          </a:p>
          <a:p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She works in a wide range of </a:t>
            </a:r>
            <a:r>
              <a:rPr lang="en-US" sz="3200" dirty="0" smtClean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materials including 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installation, sculpture, </a:t>
            </a:r>
            <a:r>
              <a:rPr lang="en-US" sz="3200" dirty="0" smtClean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painting, collage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and performance art.</a:t>
            </a:r>
          </a:p>
          <a:p>
            <a:r>
              <a:rPr lang="en-US" sz="3200" dirty="0" err="1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Kusama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 well known for large </a:t>
            </a:r>
            <a:r>
              <a:rPr lang="en-US" sz="3200" dirty="0" smtClean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 sculptures 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created for installations. </a:t>
            </a:r>
            <a:r>
              <a:rPr lang="en-US" sz="3200" dirty="0" smtClean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 </a:t>
            </a:r>
            <a:r>
              <a:rPr lang="sv-SE" sz="3200" dirty="0" smtClean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trademark </a:t>
            </a:r>
            <a:r>
              <a:rPr lang="sv-SE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polka dots and </a:t>
            </a:r>
            <a:r>
              <a:rPr lang="sv-SE" sz="3200" dirty="0" smtClean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patterns </a:t>
            </a:r>
            <a:r>
              <a:rPr lang="en-US" sz="3200" dirty="0" smtClean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cover 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the surfaces.</a:t>
            </a:r>
          </a:p>
          <a:p>
            <a:r>
              <a:rPr lang="en-US" sz="3200" dirty="0" err="1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Kusama’s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influence went beyond </a:t>
            </a:r>
            <a:r>
              <a:rPr lang="en-US" sz="3200" dirty="0" smtClean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fine art 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into fashion. In 2012, Louis </a:t>
            </a:r>
            <a:r>
              <a:rPr lang="en-US" sz="3200" dirty="0" smtClean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Vuitton created 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line of Yayoi </a:t>
            </a:r>
            <a:r>
              <a:rPr lang="en-US" sz="3200" dirty="0" err="1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Kusama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smtClean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clothing and 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handbags. Well into her </a:t>
            </a:r>
            <a:r>
              <a:rPr lang="en-US" sz="3200" dirty="0" smtClean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80s,Kusama is </a:t>
            </a:r>
            <a:r>
              <a:rPr lang="en-US" sz="3200" dirty="0">
                <a:solidFill>
                  <a:srgbClr val="2F2B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still active in art making and design.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33" y="4151112"/>
            <a:ext cx="2553334" cy="2259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86" y="3548323"/>
            <a:ext cx="3818165" cy="2727261"/>
          </a:xfrm>
          <a:prstGeom prst="rect">
            <a:avLst/>
          </a:prstGeom>
        </p:spPr>
      </p:pic>
      <p:sp>
        <p:nvSpPr>
          <p:cNvPr id="6" name="AutoShape 3" descr="Image result for yayoi kusama louis vuitto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773" y="447157"/>
            <a:ext cx="3993478" cy="2657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4"/>
          <a:stretch/>
        </p:blipFill>
        <p:spPr>
          <a:xfrm>
            <a:off x="0" y="0"/>
            <a:ext cx="7620000" cy="40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9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4198" b="48425"/>
          <a:stretch/>
        </p:blipFill>
        <p:spPr>
          <a:xfrm>
            <a:off x="2542172" y="732703"/>
            <a:ext cx="1833885" cy="27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388" b="50363"/>
          <a:stretch/>
        </p:blipFill>
        <p:spPr>
          <a:xfrm>
            <a:off x="2542172" y="732703"/>
            <a:ext cx="3597371" cy="26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0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4025" b="49637"/>
          <a:stretch/>
        </p:blipFill>
        <p:spPr>
          <a:xfrm>
            <a:off x="2542172" y="732703"/>
            <a:ext cx="5400045" cy="27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7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606"/>
          <a:stretch/>
        </p:blipFill>
        <p:spPr>
          <a:xfrm>
            <a:off x="2542172" y="732703"/>
            <a:ext cx="7107655" cy="26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5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120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CenturyGothic</vt:lpstr>
      <vt:lpstr>CenturyGothic-Bold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Tipton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Lea</dc:creator>
  <cp:lastModifiedBy>Terri Lea</cp:lastModifiedBy>
  <cp:revision>3</cp:revision>
  <dcterms:created xsi:type="dcterms:W3CDTF">2019-10-14T17:43:17Z</dcterms:created>
  <dcterms:modified xsi:type="dcterms:W3CDTF">2019-10-14T17:54:13Z</dcterms:modified>
</cp:coreProperties>
</file>