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Dana Mills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Nose Prints</a:t>
            </a:r>
          </a:p>
          <a:p>
            <a:pPr lvl="1"/>
            <a:r>
              <a:rPr lang="en-US" dirty="0" smtClean="0"/>
              <a:t>Establish precise identity </a:t>
            </a:r>
          </a:p>
          <a:p>
            <a:r>
              <a:rPr lang="en-US" dirty="0" smtClean="0"/>
              <a:t>DNA testing</a:t>
            </a:r>
          </a:p>
          <a:p>
            <a:pPr lvl="1"/>
            <a:r>
              <a:rPr lang="en-US" dirty="0" smtClean="0"/>
              <a:t>Establish precise identity </a:t>
            </a:r>
          </a:p>
          <a:p>
            <a:r>
              <a:rPr lang="en-US" dirty="0" smtClean="0"/>
              <a:t>Microchips </a:t>
            </a:r>
          </a:p>
          <a:p>
            <a:pPr lvl="1"/>
            <a:r>
              <a:rPr lang="en-US" dirty="0" smtClean="0"/>
              <a:t>Placed under the skin </a:t>
            </a:r>
          </a:p>
          <a:p>
            <a:pPr lvl="1"/>
            <a:r>
              <a:rPr lang="en-US" dirty="0" smtClean="0"/>
              <a:t>Not appropriate in animals to </a:t>
            </a:r>
            <a:r>
              <a:rPr lang="en-US" smtClean="0"/>
              <a:t>be slaughtered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0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ID is important in managing the beef herd</a:t>
            </a:r>
          </a:p>
          <a:p>
            <a:pPr lvl="1"/>
            <a:r>
              <a:rPr lang="en-US" dirty="0" smtClean="0"/>
              <a:t>As well as specifying ownership </a:t>
            </a:r>
          </a:p>
          <a:p>
            <a:r>
              <a:rPr lang="en-US" dirty="0" smtClean="0"/>
              <a:t>ID helps follow an animal from the producer through marketing </a:t>
            </a:r>
          </a:p>
          <a:p>
            <a:pPr lvl="1"/>
            <a:r>
              <a:rPr lang="en-US" dirty="0" smtClean="0"/>
              <a:t>Newer methods are being developed for this purpose </a:t>
            </a:r>
          </a:p>
          <a:p>
            <a:r>
              <a:rPr lang="en-US" dirty="0" smtClean="0"/>
              <a:t>A leader in this effort is </a:t>
            </a:r>
            <a:r>
              <a:rPr lang="en-US" dirty="0" err="1" smtClean="0"/>
              <a:t>Allflex</a:t>
            </a:r>
            <a:r>
              <a:rPr lang="en-US" dirty="0" smtClean="0"/>
              <a:t> USA.</a:t>
            </a:r>
          </a:p>
          <a:p>
            <a:pPr lvl="1"/>
            <a:r>
              <a:rPr lang="en-US" dirty="0" smtClean="0"/>
              <a:t>Company operates a research facility and collaborates with producers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beef animals will have permanent tags or other permanent forms of ID</a:t>
            </a:r>
          </a:p>
          <a:p>
            <a:pPr lvl="1"/>
            <a:r>
              <a:rPr lang="en-US" dirty="0" smtClean="0"/>
              <a:t>If a tag is permanent, it can be tracked from the producer all the way through to the eventual harvesting of the animals</a:t>
            </a:r>
          </a:p>
          <a:p>
            <a:pPr lvl="2"/>
            <a:r>
              <a:rPr lang="en-US" dirty="0" smtClean="0"/>
              <a:t>Being able to track an animal completely through the marketing system allows for greater food safety, greater quality control, and disease control. </a:t>
            </a:r>
          </a:p>
          <a:p>
            <a:r>
              <a:rPr lang="en-US" dirty="0" smtClean="0"/>
              <a:t>There are several methods that may be used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Tags</a:t>
            </a:r>
          </a:p>
          <a:p>
            <a:r>
              <a:rPr lang="en-US" dirty="0" smtClean="0"/>
              <a:t>Branding </a:t>
            </a:r>
          </a:p>
          <a:p>
            <a:r>
              <a:rPr lang="en-US" dirty="0" smtClean="0"/>
              <a:t>Earmarks</a:t>
            </a:r>
          </a:p>
          <a:p>
            <a:r>
              <a:rPr lang="en-US" dirty="0" smtClean="0"/>
              <a:t>Neckbands</a:t>
            </a:r>
          </a:p>
          <a:p>
            <a:r>
              <a:rPr lang="en-US" dirty="0" smtClean="0"/>
              <a:t>Tattoos </a:t>
            </a:r>
          </a:p>
          <a:p>
            <a:r>
              <a:rPr lang="en-US" dirty="0" smtClean="0"/>
              <a:t>Others….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placed in the ears of animals </a:t>
            </a:r>
          </a:p>
          <a:p>
            <a:pPr lvl="1"/>
            <a:r>
              <a:rPr lang="en-US" dirty="0" smtClean="0"/>
              <a:t>Some are on chains around necks </a:t>
            </a:r>
          </a:p>
          <a:p>
            <a:r>
              <a:rPr lang="en-US" dirty="0" smtClean="0"/>
              <a:t>Typically made of plastic </a:t>
            </a:r>
          </a:p>
          <a:p>
            <a:pPr lvl="1"/>
            <a:r>
              <a:rPr lang="en-US" dirty="0" smtClean="0"/>
              <a:t>Have id numbers or letters </a:t>
            </a:r>
          </a:p>
          <a:p>
            <a:pPr lvl="1"/>
            <a:r>
              <a:rPr lang="en-US" dirty="0" smtClean="0"/>
              <a:t>Aid in record keeping </a:t>
            </a:r>
          </a:p>
          <a:p>
            <a:r>
              <a:rPr lang="en-US" dirty="0" smtClean="0"/>
              <a:t>Some tags allow electronic tracking using electronic codes sensed by a scanning device hooked to computers </a:t>
            </a:r>
          </a:p>
          <a:p>
            <a:r>
              <a:rPr lang="en-US" dirty="0" smtClean="0"/>
              <a:t>This helps in accountability of animal health and quality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permanent method of identification. </a:t>
            </a:r>
          </a:p>
          <a:p>
            <a:r>
              <a:rPr lang="en-US" dirty="0" smtClean="0"/>
              <a:t>May be used with a hot iron or by freeze branding</a:t>
            </a:r>
          </a:p>
          <a:p>
            <a:r>
              <a:rPr lang="en-US" dirty="0" smtClean="0"/>
              <a:t>Owners create a brand design and then registered with a state agency </a:t>
            </a:r>
          </a:p>
          <a:p>
            <a:r>
              <a:rPr lang="en-US" dirty="0" smtClean="0"/>
              <a:t>Hot Iron</a:t>
            </a:r>
          </a:p>
          <a:p>
            <a:pPr lvl="1"/>
            <a:r>
              <a:rPr lang="en-US" dirty="0" smtClean="0"/>
              <a:t>Burns the surface of the skin</a:t>
            </a:r>
          </a:p>
          <a:p>
            <a:r>
              <a:rPr lang="en-US" dirty="0" smtClean="0"/>
              <a:t>Freeze branding </a:t>
            </a:r>
          </a:p>
          <a:p>
            <a:pPr lvl="1"/>
            <a:r>
              <a:rPr lang="en-US" dirty="0" smtClean="0"/>
              <a:t>Uses liquid nitrogen with the iron</a:t>
            </a:r>
          </a:p>
          <a:p>
            <a:pPr lvl="2"/>
            <a:r>
              <a:rPr lang="en-US" dirty="0" smtClean="0"/>
              <a:t>Freezes skin pigment </a:t>
            </a:r>
          </a:p>
          <a:p>
            <a:pPr lvl="2"/>
            <a:r>
              <a:rPr lang="en-US" dirty="0" smtClean="0"/>
              <a:t>Depigments the hair follicles and allows the hair to grow back white in color</a:t>
            </a:r>
          </a:p>
          <a:p>
            <a:pPr lvl="3"/>
            <a:r>
              <a:rPr lang="en-US" dirty="0" smtClean="0"/>
              <a:t>White-haired cattle – is left on longer to produce a bald spot the shape of the branding iron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729" y="193183"/>
            <a:ext cx="2794715" cy="2794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11" y="4415776"/>
            <a:ext cx="2009775" cy="227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34" y="193183"/>
            <a:ext cx="21431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Earmarks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as simple as using a knife or an ear </a:t>
            </a:r>
            <a:r>
              <a:rPr lang="en-US" dirty="0" err="1" smtClean="0"/>
              <a:t>notcher</a:t>
            </a:r>
            <a:r>
              <a:rPr lang="en-US" dirty="0" smtClean="0"/>
              <a:t> to cut a notch in the ear. </a:t>
            </a:r>
          </a:p>
          <a:p>
            <a:r>
              <a:rPr lang="en-US" dirty="0" smtClean="0"/>
              <a:t>With ear notches, a system is developed based on location in the ear using the left and right ears for the notches.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4114800"/>
            <a:ext cx="321945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739" y="0"/>
            <a:ext cx="5187261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342" y="3086099"/>
            <a:ext cx="3750300" cy="34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Neckbands or chains may also be placed on animals for ID.</a:t>
            </a:r>
          </a:p>
          <a:p>
            <a:r>
              <a:rPr lang="en-US" dirty="0" smtClean="0"/>
              <a:t>Animals may tear the bands or chains or someone other than owner may remove them. </a:t>
            </a:r>
          </a:p>
          <a:p>
            <a:r>
              <a:rPr lang="en-US" dirty="0" smtClean="0"/>
              <a:t>In rare cases, an animal may hand the chain or band, which could possibly choke animal to death.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3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Tattoos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method of ID frequently used among purebred breeders. </a:t>
            </a:r>
          </a:p>
          <a:p>
            <a:r>
              <a:rPr lang="en-US" dirty="0" smtClean="0"/>
              <a:t>An instrument applies letters and numbers by piercing the skin</a:t>
            </a:r>
          </a:p>
          <a:p>
            <a:pPr lvl="1"/>
            <a:r>
              <a:rPr lang="en-US" dirty="0" smtClean="0"/>
              <a:t>Ink is then rubbed into the area </a:t>
            </a:r>
          </a:p>
          <a:p>
            <a:r>
              <a:rPr lang="en-US" dirty="0" smtClean="0"/>
              <a:t>Common place on beef cattle is the inside of the ear </a:t>
            </a:r>
          </a:p>
          <a:p>
            <a:pPr lvl="1"/>
            <a:r>
              <a:rPr lang="en-US" dirty="0" smtClean="0"/>
              <a:t>Drawback – animal must be confined for the tattoo to be read </a:t>
            </a:r>
          </a:p>
          <a:p>
            <a:pPr lvl="2"/>
            <a:r>
              <a:rPr lang="en-US" dirty="0" smtClean="0"/>
              <a:t>Also dark-skinned animals may be hard to read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203" y="4363883"/>
            <a:ext cx="5488278" cy="24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88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1150</TotalTime>
  <Words>444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Animal identification</vt:lpstr>
      <vt:lpstr>PowerPoint Presentation</vt:lpstr>
      <vt:lpstr>PowerPoint Presentation</vt:lpstr>
      <vt:lpstr>Permanent systems</vt:lpstr>
      <vt:lpstr>Tags </vt:lpstr>
      <vt:lpstr>Branding </vt:lpstr>
      <vt:lpstr>Earmarks </vt:lpstr>
      <vt:lpstr>Neckbands</vt:lpstr>
      <vt:lpstr>Tattoos </vt:lpstr>
      <vt:lpstr>Other methods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identification</dc:title>
  <dc:creator>Dana Mills</dc:creator>
  <cp:lastModifiedBy>Dana Mills</cp:lastModifiedBy>
  <cp:revision>7</cp:revision>
  <dcterms:created xsi:type="dcterms:W3CDTF">2017-10-24T17:40:44Z</dcterms:created>
  <dcterms:modified xsi:type="dcterms:W3CDTF">2017-10-26T13:31:06Z</dcterms:modified>
</cp:coreProperties>
</file>