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Herd health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Dana Mills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07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Infected animals have degenerative central nervous systems</a:t>
            </a:r>
          </a:p>
          <a:p>
            <a:pPr lvl="1"/>
            <a:r>
              <a:rPr lang="en-US" dirty="0" smtClean="0"/>
              <a:t>Affect body movements and mobility </a:t>
            </a:r>
          </a:p>
          <a:p>
            <a:r>
              <a:rPr lang="en-US" dirty="0" smtClean="0"/>
              <a:t>Acquire BSE by eating feed contaminated with the infectious BSE agent</a:t>
            </a:r>
          </a:p>
          <a:p>
            <a:pPr lvl="1"/>
            <a:r>
              <a:rPr lang="en-US" dirty="0" smtClean="0"/>
              <a:t>FDA has enacted rules prohibiting the use of mammalian protein in ruminant feed. </a:t>
            </a:r>
          </a:p>
          <a:p>
            <a:r>
              <a:rPr lang="en-US" dirty="0" smtClean="0"/>
              <a:t>Preventing BSE in cattle is essential as humans may get forms of the disease from eating beef from infected animals</a:t>
            </a:r>
          </a:p>
          <a:p>
            <a:pPr lvl="1"/>
            <a:r>
              <a:rPr lang="en-US" dirty="0" smtClean="0"/>
              <a:t>Cooking beef will not destroy the BSE agent</a:t>
            </a:r>
          </a:p>
          <a:p>
            <a:pPr lvl="2"/>
            <a:r>
              <a:rPr lang="en-US" dirty="0" smtClean="0"/>
              <a:t>NO treatment or cure for BSE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99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Infectious Bovine </a:t>
            </a:r>
            <a:r>
              <a:rPr lang="en-US" dirty="0" err="1" smtClean="0"/>
              <a:t>Rhinotrachetis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: </a:t>
            </a:r>
          </a:p>
          <a:p>
            <a:pPr lvl="1"/>
            <a:r>
              <a:rPr lang="en-US" dirty="0" smtClean="0"/>
              <a:t>IBR, red nose, IPV</a:t>
            </a:r>
          </a:p>
          <a:p>
            <a:r>
              <a:rPr lang="en-US" dirty="0" smtClean="0"/>
              <a:t>Symptoms: </a:t>
            </a:r>
          </a:p>
          <a:p>
            <a:pPr lvl="1"/>
            <a:r>
              <a:rPr lang="en-US" dirty="0" smtClean="0"/>
              <a:t>Fever, discharge from the nose, rough breathing, coughing, weight loss, inflammation of genitals, watery eyes, convulsions, and </a:t>
            </a:r>
            <a:r>
              <a:rPr lang="en-US" dirty="0" err="1" smtClean="0"/>
              <a:t>incoordinations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48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Leptospirosis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Caused by several strains of bacteria</a:t>
            </a:r>
          </a:p>
          <a:p>
            <a:r>
              <a:rPr lang="en-US" dirty="0" smtClean="0"/>
              <a:t>Symptoms: </a:t>
            </a:r>
          </a:p>
          <a:p>
            <a:pPr lvl="1"/>
            <a:r>
              <a:rPr lang="en-US" dirty="0" smtClean="0"/>
              <a:t>Rise in temperature, rapid breathing, stiffness, loss of appetite, bloody urine, and abortion </a:t>
            </a:r>
          </a:p>
          <a:p>
            <a:r>
              <a:rPr lang="en-US" dirty="0" smtClean="0"/>
              <a:t>All animals should be vaccinated twice a year to control disease.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70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Campylobacteriosis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AKA:  </a:t>
            </a:r>
            <a:r>
              <a:rPr lang="en-US" dirty="0" err="1" smtClean="0"/>
              <a:t>Vibriosis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May occur in intestinal or venereal form </a:t>
            </a:r>
          </a:p>
          <a:p>
            <a:r>
              <a:rPr lang="en-US" dirty="0" smtClean="0"/>
              <a:t>Intestinal form</a:t>
            </a:r>
          </a:p>
          <a:p>
            <a:pPr lvl="1"/>
            <a:r>
              <a:rPr lang="en-US" dirty="0" smtClean="0"/>
              <a:t>Usually does not have harmful effects</a:t>
            </a:r>
          </a:p>
          <a:p>
            <a:r>
              <a:rPr lang="en-US" dirty="0" smtClean="0"/>
              <a:t>Venereal forms</a:t>
            </a:r>
          </a:p>
          <a:p>
            <a:pPr lvl="1"/>
            <a:r>
              <a:rPr lang="en-US" dirty="0" smtClean="0"/>
              <a:t>Serious</a:t>
            </a:r>
          </a:p>
          <a:p>
            <a:pPr lvl="1"/>
            <a:r>
              <a:rPr lang="en-US" dirty="0" smtClean="0"/>
              <a:t>Symptoms:</a:t>
            </a:r>
          </a:p>
          <a:p>
            <a:pPr lvl="2"/>
            <a:r>
              <a:rPr lang="en-US" dirty="0" smtClean="0"/>
              <a:t>Infertility, abortion, erratic heat periods, poor conception rates due to early embryonic death </a:t>
            </a:r>
          </a:p>
          <a:p>
            <a:r>
              <a:rPr lang="en-US" dirty="0" smtClean="0"/>
              <a:t>Animals should by vaccinated before breeding and repeated annually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6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good herd health program is essential in all phases of beef production. </a:t>
            </a:r>
          </a:p>
          <a:p>
            <a:r>
              <a:rPr lang="en-US" dirty="0" smtClean="0"/>
              <a:t>Prevention includes: </a:t>
            </a:r>
          </a:p>
          <a:p>
            <a:pPr lvl="1"/>
            <a:r>
              <a:rPr lang="en-US" dirty="0" smtClean="0"/>
              <a:t>Good sanitation</a:t>
            </a:r>
          </a:p>
          <a:p>
            <a:pPr lvl="1"/>
            <a:r>
              <a:rPr lang="en-US" dirty="0" smtClean="0"/>
              <a:t>Vaccinations programs </a:t>
            </a:r>
          </a:p>
          <a:p>
            <a:r>
              <a:rPr lang="en-US" dirty="0" smtClean="0"/>
              <a:t>Diseases and </a:t>
            </a:r>
            <a:r>
              <a:rPr lang="en-US" smtClean="0"/>
              <a:t>parasites greatly </a:t>
            </a:r>
            <a:r>
              <a:rPr lang="en-US" dirty="0" smtClean="0"/>
              <a:t>reduce the profitability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673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Beef cattle are affected by both external and internal parasites </a:t>
            </a:r>
          </a:p>
          <a:p>
            <a:r>
              <a:rPr lang="en-US" dirty="0" smtClean="0"/>
              <a:t>External parasites:</a:t>
            </a:r>
          </a:p>
          <a:p>
            <a:pPr lvl="1"/>
            <a:r>
              <a:rPr lang="en-US" dirty="0" smtClean="0"/>
              <a:t>Flies, mosquitoes, lice, mites, and ticks </a:t>
            </a:r>
          </a:p>
          <a:p>
            <a:r>
              <a:rPr lang="en-US" dirty="0" smtClean="0"/>
              <a:t>Some producers consult veterinarians for parasite control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6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Insecticides may be applied by </a:t>
            </a:r>
          </a:p>
          <a:p>
            <a:pPr lvl="1"/>
            <a:r>
              <a:rPr lang="en-US" dirty="0" smtClean="0"/>
              <a:t>Spraying</a:t>
            </a:r>
          </a:p>
          <a:p>
            <a:pPr lvl="1"/>
            <a:r>
              <a:rPr lang="en-US" dirty="0" smtClean="0"/>
              <a:t>Dipping</a:t>
            </a:r>
          </a:p>
          <a:p>
            <a:pPr lvl="1"/>
            <a:r>
              <a:rPr lang="en-US" dirty="0" smtClean="0"/>
              <a:t>Back Rubbers </a:t>
            </a:r>
          </a:p>
          <a:p>
            <a:pPr lvl="2"/>
            <a:r>
              <a:rPr lang="en-US" dirty="0" smtClean="0"/>
              <a:t>This placed in high traffic area (near feeders and waters)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89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Parasites</a:t>
            </a:r>
          </a:p>
          <a:p>
            <a:pPr lvl="1"/>
            <a:r>
              <a:rPr lang="en-US" dirty="0" smtClean="0"/>
              <a:t>Roundworms </a:t>
            </a:r>
          </a:p>
          <a:p>
            <a:pPr lvl="1"/>
            <a:r>
              <a:rPr lang="en-US" dirty="0" smtClean="0"/>
              <a:t>Flatworms</a:t>
            </a:r>
          </a:p>
          <a:p>
            <a:r>
              <a:rPr lang="en-US" dirty="0" smtClean="0"/>
              <a:t>Symptoms of internal parasites:</a:t>
            </a:r>
          </a:p>
          <a:p>
            <a:pPr lvl="1"/>
            <a:r>
              <a:rPr lang="en-US" dirty="0" smtClean="0"/>
              <a:t>Weight loss</a:t>
            </a:r>
          </a:p>
          <a:p>
            <a:pPr lvl="1"/>
            <a:r>
              <a:rPr lang="en-US" dirty="0" smtClean="0"/>
              <a:t>Poor weight gain</a:t>
            </a:r>
          </a:p>
          <a:p>
            <a:pPr lvl="1"/>
            <a:r>
              <a:rPr lang="en-US" dirty="0" smtClean="0"/>
              <a:t>Rough coats</a:t>
            </a:r>
          </a:p>
          <a:p>
            <a:pPr lvl="1"/>
            <a:r>
              <a:rPr lang="en-US" dirty="0" smtClean="0"/>
              <a:t>Diarrhea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1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parasites prevention </a:t>
            </a:r>
          </a:p>
          <a:p>
            <a:pPr lvl="1"/>
            <a:r>
              <a:rPr lang="en-US" dirty="0" smtClean="0"/>
              <a:t>Provide good nutrition and good grazing conditions</a:t>
            </a:r>
          </a:p>
          <a:p>
            <a:pPr lvl="1"/>
            <a:r>
              <a:rPr lang="en-US" dirty="0" smtClean="0"/>
              <a:t>Pasture management is the key with cow-calf systems </a:t>
            </a:r>
          </a:p>
          <a:p>
            <a:r>
              <a:rPr lang="en-US" dirty="0" smtClean="0"/>
              <a:t>Cattle with worms excrete worm-forms in feces</a:t>
            </a:r>
          </a:p>
          <a:p>
            <a:pPr lvl="1"/>
            <a:r>
              <a:rPr lang="en-US" dirty="0" smtClean="0"/>
              <a:t>Worm larvae are then on and in top soil</a:t>
            </a:r>
          </a:p>
          <a:p>
            <a:pPr lvl="2"/>
            <a:r>
              <a:rPr lang="en-US" dirty="0" smtClean="0"/>
              <a:t>Short/overgrazed pastures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80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Parasite prevention </a:t>
            </a:r>
          </a:p>
          <a:p>
            <a:pPr lvl="1"/>
            <a:r>
              <a:rPr lang="en-US" dirty="0" err="1" smtClean="0"/>
              <a:t>Anthelmintics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Chemical compounds used for deworming animals </a:t>
            </a:r>
          </a:p>
          <a:p>
            <a:pPr lvl="2"/>
            <a:r>
              <a:rPr lang="en-US" dirty="0" smtClean="0"/>
              <a:t>May be administered to cattle by:</a:t>
            </a:r>
          </a:p>
          <a:p>
            <a:pPr lvl="3"/>
            <a:r>
              <a:rPr lang="en-US" dirty="0" smtClean="0"/>
              <a:t>Oral</a:t>
            </a:r>
          </a:p>
          <a:p>
            <a:pPr lvl="3"/>
            <a:r>
              <a:rPr lang="en-US" dirty="0" smtClean="0"/>
              <a:t>Injection</a:t>
            </a:r>
          </a:p>
          <a:p>
            <a:pPr lvl="3"/>
            <a:r>
              <a:rPr lang="en-US" dirty="0" smtClean="0"/>
              <a:t>Pour-on</a:t>
            </a:r>
          </a:p>
          <a:p>
            <a:pPr lvl="3"/>
            <a:r>
              <a:rPr lang="en-US" dirty="0" smtClean="0"/>
              <a:t>Adding to feed or minerals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23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Pathogenic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Preventing disease is important in beef cattle production</a:t>
            </a:r>
          </a:p>
          <a:p>
            <a:r>
              <a:rPr lang="en-US" dirty="0" smtClean="0"/>
              <a:t>Several disease may be problematic with beef cattle </a:t>
            </a:r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Blackleg</a:t>
            </a:r>
          </a:p>
          <a:p>
            <a:pPr lvl="1"/>
            <a:r>
              <a:rPr lang="en-US" dirty="0" smtClean="0"/>
              <a:t>Bangs (Brucellosis)</a:t>
            </a:r>
          </a:p>
          <a:p>
            <a:pPr lvl="1"/>
            <a:r>
              <a:rPr lang="en-US" dirty="0" smtClean="0"/>
              <a:t>Bovine Virus Diarrhea (BVD)</a:t>
            </a:r>
          </a:p>
          <a:p>
            <a:pPr lvl="1"/>
            <a:r>
              <a:rPr lang="en-US" dirty="0" smtClean="0"/>
              <a:t>Foot and Mouth Disease</a:t>
            </a:r>
          </a:p>
          <a:p>
            <a:pPr lvl="1"/>
            <a:r>
              <a:rPr lang="en-US" dirty="0" err="1" smtClean="0"/>
              <a:t>Anaplasmosis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Mastitis </a:t>
            </a:r>
          </a:p>
          <a:p>
            <a:pPr lvl="1"/>
            <a:r>
              <a:rPr lang="en-US" dirty="0" smtClean="0"/>
              <a:t>Shipping Fever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Pathogenic disease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1970s, concern developed in the beef industry about Mad Cow Disease (BSE – Bovine Spongiform Encephalopathy) </a:t>
            </a:r>
          </a:p>
          <a:p>
            <a:pPr lvl="1"/>
            <a:r>
              <a:rPr lang="en-US" dirty="0" smtClean="0"/>
              <a:t>Spongiform is used because the brain of cattle with the disease has a spongy appearance when viewed under microscope. </a:t>
            </a:r>
          </a:p>
          <a:p>
            <a:pPr lvl="2"/>
            <a:r>
              <a:rPr lang="en-US" dirty="0" smtClean="0"/>
              <a:t>Possible contamination – entire herds euthanized </a:t>
            </a:r>
          </a:p>
          <a:p>
            <a:r>
              <a:rPr lang="en-US" dirty="0" smtClean="0"/>
              <a:t>Since 1990s, the number of BSE cases has declined markedly in recent years. </a:t>
            </a:r>
          </a:p>
          <a:p>
            <a:pPr lvl="1"/>
            <a:r>
              <a:rPr lang="en-US" dirty="0" smtClean="0"/>
              <a:t>Very few cases in US.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256</TotalTime>
  <Words>472</Words>
  <Application>Microsoft Office PowerPoint</Application>
  <PresentationFormat>Widescreen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Bookman Old Style</vt:lpstr>
      <vt:lpstr>Rockwell</vt:lpstr>
      <vt:lpstr>Damask</vt:lpstr>
      <vt:lpstr>Herd health</vt:lpstr>
      <vt:lpstr>PowerPoint Presentation</vt:lpstr>
      <vt:lpstr>Parasites</vt:lpstr>
      <vt:lpstr>parasites</vt:lpstr>
      <vt:lpstr>parasites</vt:lpstr>
      <vt:lpstr>Parasites</vt:lpstr>
      <vt:lpstr>Parasites </vt:lpstr>
      <vt:lpstr>Pathogenic diseases</vt:lpstr>
      <vt:lpstr>Pathogenic disease </vt:lpstr>
      <vt:lpstr>BSE</vt:lpstr>
      <vt:lpstr>Infectious Bovine Rhinotrachetis </vt:lpstr>
      <vt:lpstr>Leptospirosis </vt:lpstr>
      <vt:lpstr>Campylobacteriosis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Herd health</dc:title>
  <dc:creator>Dana Mills</dc:creator>
  <cp:lastModifiedBy>Dana Mills</cp:lastModifiedBy>
  <cp:revision>8</cp:revision>
  <dcterms:created xsi:type="dcterms:W3CDTF">2017-10-16T15:12:46Z</dcterms:created>
  <dcterms:modified xsi:type="dcterms:W3CDTF">2017-10-16T19:29:08Z</dcterms:modified>
</cp:coreProperties>
</file>