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HERD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Dana Mills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corral makes for easier work </a:t>
            </a:r>
          </a:p>
          <a:p>
            <a:pPr lvl="1"/>
            <a:r>
              <a:rPr lang="en-US" dirty="0" smtClean="0"/>
              <a:t>Decrease labor and time, reduce stress on cattle, decease chance of injury, and increase safety for producers </a:t>
            </a:r>
          </a:p>
          <a:p>
            <a:r>
              <a:rPr lang="en-US" dirty="0" smtClean="0"/>
              <a:t>Corral designs vary </a:t>
            </a:r>
          </a:p>
          <a:p>
            <a:pPr lvl="1"/>
            <a:r>
              <a:rPr lang="en-US" dirty="0" smtClean="0"/>
              <a:t>Following Temple Grandin’s designs are best </a:t>
            </a:r>
          </a:p>
          <a:p>
            <a:r>
              <a:rPr lang="en-US" dirty="0" smtClean="0"/>
              <a:t>Working chutes and </a:t>
            </a:r>
            <a:r>
              <a:rPr lang="en-US" dirty="0" err="1" smtClean="0"/>
              <a:t>headgates</a:t>
            </a:r>
            <a:endParaRPr lang="en-US" dirty="0" smtClean="0"/>
          </a:p>
          <a:p>
            <a:pPr lvl="1"/>
            <a:r>
              <a:rPr lang="en-US" dirty="0" smtClean="0"/>
              <a:t>Used to hold and restrain cattle for tagging, vaccinating, </a:t>
            </a:r>
            <a:r>
              <a:rPr lang="en-US" smtClean="0"/>
              <a:t>medications application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39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Producing quality beef animals is more than turning them out in pasture. </a:t>
            </a:r>
          </a:p>
          <a:p>
            <a:r>
              <a:rPr lang="en-US" dirty="0" smtClean="0"/>
              <a:t>Animals must receive proper care – this is known as management practices </a:t>
            </a:r>
          </a:p>
          <a:p>
            <a:r>
              <a:rPr lang="en-US" dirty="0" smtClean="0"/>
              <a:t>Areas of care:</a:t>
            </a:r>
          </a:p>
          <a:p>
            <a:pPr lvl="1"/>
            <a:r>
              <a:rPr lang="en-US" dirty="0" smtClean="0"/>
              <a:t>Providing feed and water</a:t>
            </a:r>
          </a:p>
          <a:p>
            <a:pPr lvl="1"/>
            <a:r>
              <a:rPr lang="en-US" dirty="0" smtClean="0"/>
              <a:t>Breeding</a:t>
            </a:r>
          </a:p>
          <a:p>
            <a:pPr lvl="1"/>
            <a:r>
              <a:rPr lang="en-US" dirty="0" smtClean="0"/>
              <a:t>Disease control</a:t>
            </a:r>
          </a:p>
          <a:p>
            <a:pPr lvl="1"/>
            <a:r>
              <a:rPr lang="en-US" dirty="0" smtClean="0"/>
              <a:t>Deworming </a:t>
            </a:r>
          </a:p>
          <a:p>
            <a:pPr lvl="1"/>
            <a:r>
              <a:rPr lang="en-US" dirty="0" smtClean="0"/>
              <a:t>Identification</a:t>
            </a:r>
          </a:p>
          <a:p>
            <a:r>
              <a:rPr lang="en-US" dirty="0" smtClean="0"/>
              <a:t>Animals should be observed daily. </a:t>
            </a:r>
          </a:p>
          <a:p>
            <a:pPr lvl="1"/>
            <a:r>
              <a:rPr lang="en-US" dirty="0" smtClean="0"/>
              <a:t>Why?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135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Dehorning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used with horned breeds of cattle to remove the horns</a:t>
            </a:r>
          </a:p>
          <a:p>
            <a:r>
              <a:rPr lang="en-US" dirty="0" smtClean="0"/>
              <a:t>Large horns can be dangerous and injure other animals, as well as people</a:t>
            </a:r>
          </a:p>
          <a:p>
            <a:r>
              <a:rPr lang="en-US" dirty="0" smtClean="0"/>
              <a:t>Best to do this on young cattle</a:t>
            </a:r>
          </a:p>
          <a:p>
            <a:pPr lvl="1"/>
            <a:r>
              <a:rPr lang="en-US" dirty="0" smtClean="0"/>
              <a:t>Why? </a:t>
            </a:r>
          </a:p>
          <a:p>
            <a:r>
              <a:rPr lang="en-US" dirty="0" smtClean="0"/>
              <a:t>Methods of dehorning</a:t>
            </a:r>
          </a:p>
          <a:p>
            <a:pPr lvl="1"/>
            <a:r>
              <a:rPr lang="en-US" dirty="0" smtClean="0"/>
              <a:t>Caustic chemicals</a:t>
            </a:r>
          </a:p>
          <a:p>
            <a:pPr lvl="1"/>
            <a:r>
              <a:rPr lang="en-US" dirty="0" smtClean="0"/>
              <a:t>Sawed or clipped off</a:t>
            </a:r>
          </a:p>
          <a:p>
            <a:pPr lvl="2"/>
            <a:r>
              <a:rPr lang="en-US" dirty="0" smtClean="0"/>
              <a:t>Cauterized afterwards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373" y="3803225"/>
            <a:ext cx="2276475" cy="2009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694" y="3955625"/>
            <a:ext cx="2466975" cy="185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8862" y="395891"/>
            <a:ext cx="2381250" cy="1438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2903" y="274522"/>
            <a:ext cx="223837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8078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Calves not wanted to be kept for breeding bulls are castrated</a:t>
            </a:r>
          </a:p>
          <a:p>
            <a:r>
              <a:rPr lang="en-US" dirty="0" smtClean="0"/>
              <a:t>Castration is removing the testicles or destroying their development </a:t>
            </a:r>
          </a:p>
          <a:p>
            <a:pPr lvl="1"/>
            <a:r>
              <a:rPr lang="en-US" dirty="0" smtClean="0"/>
              <a:t>Makes calves easier to handle and mange </a:t>
            </a:r>
          </a:p>
          <a:p>
            <a:r>
              <a:rPr lang="en-US" dirty="0" smtClean="0"/>
              <a:t>Calf castrated at young age is known as? </a:t>
            </a:r>
          </a:p>
          <a:p>
            <a:pPr lvl="1"/>
            <a:r>
              <a:rPr lang="en-US" dirty="0" smtClean="0"/>
              <a:t>These often bring higher prices than bulls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64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Castration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Elastrator is a common way to castrate cattle </a:t>
            </a:r>
          </a:p>
          <a:p>
            <a:pPr lvl="1"/>
            <a:r>
              <a:rPr lang="en-US" dirty="0" smtClean="0"/>
              <a:t>This stretches a specially made rubber band over the scrotum </a:t>
            </a:r>
          </a:p>
          <a:p>
            <a:pPr lvl="2"/>
            <a:r>
              <a:rPr lang="en-US" dirty="0" smtClean="0"/>
              <a:t>This cuts off circulation and scrotum will essentially dry up and fall off</a:t>
            </a:r>
          </a:p>
          <a:p>
            <a:pPr lvl="2"/>
            <a:r>
              <a:rPr lang="en-US" dirty="0" smtClean="0"/>
              <a:t>This method is best done on younger calves. Smaller the better </a:t>
            </a:r>
          </a:p>
          <a:p>
            <a:r>
              <a:rPr lang="en-US" dirty="0" smtClean="0"/>
              <a:t>Knife and scalpel may be used to cut testicles from the scrotum.</a:t>
            </a:r>
          </a:p>
          <a:p>
            <a:pPr lvl="1"/>
            <a:r>
              <a:rPr lang="en-US" dirty="0" smtClean="0"/>
              <a:t>Bleeding must be stopped and flies controlled </a:t>
            </a:r>
          </a:p>
          <a:p>
            <a:pPr lvl="2"/>
            <a:r>
              <a:rPr lang="en-US" dirty="0" smtClean="0"/>
              <a:t>Watch close for infection</a:t>
            </a:r>
          </a:p>
          <a:p>
            <a:r>
              <a:rPr lang="en-US" dirty="0" err="1" smtClean="0"/>
              <a:t>Burdizzo</a:t>
            </a:r>
            <a:r>
              <a:rPr lang="en-US" dirty="0" smtClean="0"/>
              <a:t> clamp also used</a:t>
            </a:r>
          </a:p>
          <a:p>
            <a:pPr lvl="1"/>
            <a:r>
              <a:rPr lang="en-US" dirty="0" smtClean="0"/>
              <a:t>No bleeding occurs</a:t>
            </a:r>
          </a:p>
          <a:p>
            <a:pPr lvl="1"/>
            <a:r>
              <a:rPr lang="en-US" dirty="0" smtClean="0"/>
              <a:t>Clamp crushes and severs the cords and blood vessels going to the testicles </a:t>
            </a:r>
          </a:p>
          <a:p>
            <a:pPr lvl="2"/>
            <a:r>
              <a:rPr lang="en-US" dirty="0" smtClean="0"/>
              <a:t>Causes them to dry up.</a:t>
            </a:r>
          </a:p>
          <a:p>
            <a:pPr lvl="1"/>
            <a:r>
              <a:rPr lang="en-US" dirty="0" smtClean="0"/>
              <a:t>Important to make sure the cord does not slip out of clamp and miss being crushed. </a:t>
            </a:r>
          </a:p>
        </p:txBody>
      </p:sp>
    </p:spTree>
    <p:extLst>
      <p:ext uri="{BB962C8B-B14F-4D97-AF65-F5344CB8AC3E}">
        <p14:creationId xmlns:p14="http://schemas.microsoft.com/office/powerpoint/2010/main" val="702912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620" y="4391025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21" y="2357437"/>
            <a:ext cx="2371725" cy="19240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9897" y="4391025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0835" y="2357437"/>
            <a:ext cx="2381250" cy="1914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8861" y="3514725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3050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 AND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Facility and equipment needed depends on the system of production and climate </a:t>
            </a:r>
          </a:p>
          <a:p>
            <a:r>
              <a:rPr lang="en-US" dirty="0" smtClean="0"/>
              <a:t>Factors that assist in planning include</a:t>
            </a:r>
          </a:p>
          <a:p>
            <a:pPr lvl="1"/>
            <a:r>
              <a:rPr lang="en-US" dirty="0" smtClean="0"/>
              <a:t>Number of cattle, amount of space, location, kind of facility, herd and property security, environment conditions, amount of money to invest, availability of other facilities and equipment.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42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range from simple to elaborate </a:t>
            </a:r>
          </a:p>
          <a:p>
            <a:pPr lvl="1"/>
            <a:r>
              <a:rPr lang="en-US" dirty="0" smtClean="0"/>
              <a:t>Should allow for flexibility to expand </a:t>
            </a:r>
          </a:p>
          <a:p>
            <a:r>
              <a:rPr lang="en-US" dirty="0" smtClean="0"/>
              <a:t>Since cattle are range animals they do not need a lot of shelter but some should be available</a:t>
            </a:r>
          </a:p>
          <a:p>
            <a:pPr lvl="1"/>
            <a:r>
              <a:rPr lang="en-US" dirty="0" smtClean="0"/>
              <a:t>To allow for shade and warmth in harsh weather </a:t>
            </a:r>
          </a:p>
          <a:p>
            <a:r>
              <a:rPr lang="en-US" dirty="0" smtClean="0"/>
              <a:t>Fencing to keep animals confined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2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Typed of equipment needed depends on type of animal being produced </a:t>
            </a:r>
          </a:p>
          <a:p>
            <a:r>
              <a:rPr lang="en-US" dirty="0" smtClean="0"/>
              <a:t>Water tanks should be available for all cattle </a:t>
            </a:r>
          </a:p>
          <a:p>
            <a:r>
              <a:rPr lang="en-US" dirty="0" smtClean="0"/>
              <a:t>Feeders should be available and allow several head to consume salt and mineral mix at a time </a:t>
            </a:r>
          </a:p>
          <a:p>
            <a:r>
              <a:rPr lang="en-US" dirty="0" smtClean="0"/>
              <a:t>Feed storage to avoid waste and pest damage </a:t>
            </a:r>
          </a:p>
          <a:p>
            <a:pPr lvl="1"/>
            <a:r>
              <a:rPr lang="en-US" dirty="0" smtClean="0"/>
              <a:t>Silos, metal storage bins</a:t>
            </a:r>
          </a:p>
          <a:p>
            <a:r>
              <a:rPr lang="en-US" dirty="0" smtClean="0"/>
              <a:t>Feeders for hay, forages, and grain </a:t>
            </a:r>
          </a:p>
          <a:p>
            <a:pPr lvl="1"/>
            <a:r>
              <a:rPr lang="en-US" dirty="0" smtClean="0"/>
              <a:t>Large enough to accommodate all cattle at once </a:t>
            </a:r>
          </a:p>
          <a:p>
            <a:pPr lvl="1"/>
            <a:r>
              <a:rPr lang="en-US" dirty="0" smtClean="0"/>
              <a:t>May require more than one feeder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75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37</TotalTime>
  <Words>481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COMMON HERD MANAGEMENT</vt:lpstr>
      <vt:lpstr>PowerPoint Presentation</vt:lpstr>
      <vt:lpstr>Dehorning</vt:lpstr>
      <vt:lpstr>Castration </vt:lpstr>
      <vt:lpstr>Castration method</vt:lpstr>
      <vt:lpstr>PowerPoint Presentation</vt:lpstr>
      <vt:lpstr>FACILITIES AND EQUIPMENT</vt:lpstr>
      <vt:lpstr>Facilities</vt:lpstr>
      <vt:lpstr>Equipment </vt:lpstr>
      <vt:lpstr>Equipment cont.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HERD MANAGEMENT</dc:title>
  <dc:creator>Dana Mills</dc:creator>
  <cp:lastModifiedBy>Dana Mills</cp:lastModifiedBy>
  <cp:revision>6</cp:revision>
  <dcterms:created xsi:type="dcterms:W3CDTF">2017-10-26T13:31:49Z</dcterms:created>
  <dcterms:modified xsi:type="dcterms:W3CDTF">2017-10-26T18:22:49Z</dcterms:modified>
</cp:coreProperties>
</file>