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3" r:id="rId26"/>
    <p:sldId id="280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E8396-FBBA-48AD-9555-24FFEEE069A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1B2A-F29D-47CF-BC93-86A58256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Horns may reach 8 feet in total length, with a diameter of 9 inches at the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1B2A-F29D-47CF-BC93-86A582568D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Cattle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Dana Mills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Hereford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good foragers </a:t>
            </a:r>
          </a:p>
          <a:p>
            <a:r>
              <a:rPr lang="en-US" dirty="0" smtClean="0"/>
              <a:t>Forager means:</a:t>
            </a:r>
          </a:p>
          <a:p>
            <a:pPr lvl="1"/>
            <a:r>
              <a:rPr lang="en-US" dirty="0" smtClean="0"/>
              <a:t>Animal that makes especially good use of grasses and plants for food</a:t>
            </a:r>
          </a:p>
          <a:p>
            <a:r>
              <a:rPr lang="en-US" dirty="0" smtClean="0"/>
              <a:t>Very hardy breed </a:t>
            </a:r>
          </a:p>
          <a:p>
            <a:r>
              <a:rPr lang="en-US" dirty="0" smtClean="0"/>
              <a:t>Foraging ability and hardiness make this breed popular to the grazing regions of the western US </a:t>
            </a:r>
          </a:p>
          <a:p>
            <a:r>
              <a:rPr lang="en-US" dirty="0" smtClean="0"/>
              <a:t>Hereford are commonly known as “Whiteface”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50376"/>
            <a:ext cx="2432304" cy="600502"/>
          </a:xfrm>
        </p:spPr>
        <p:txBody>
          <a:bodyPr/>
          <a:lstStyle/>
          <a:p>
            <a:r>
              <a:rPr lang="en-US" dirty="0" smtClean="0"/>
              <a:t>Maine-Anjou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75" b="3575"/>
          <a:stretch>
            <a:fillRect/>
          </a:stretch>
        </p:blipFill>
        <p:spPr>
          <a:xfrm>
            <a:off x="4053385" y="3075964"/>
            <a:ext cx="4776289" cy="35442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050877"/>
            <a:ext cx="2432304" cy="54045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France in early 1800s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through cross-breeding English Shorthorn and French </a:t>
            </a:r>
            <a:r>
              <a:rPr lang="en-US" dirty="0" err="1" smtClean="0"/>
              <a:t>Mancelle</a:t>
            </a:r>
            <a:r>
              <a:rPr lang="en-US" dirty="0" smtClean="0"/>
              <a:t> breeds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used as draft animals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Beef traits developed through selective breeding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Introduced in US in 1970s through imported semen from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51594" cy="3075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55" y="3848668"/>
            <a:ext cx="3550288" cy="23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Maine-Anjou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dark cherry red and white in color</a:t>
            </a:r>
          </a:p>
          <a:p>
            <a:r>
              <a:rPr lang="en-US" dirty="0" smtClean="0"/>
              <a:t>Light pigmentation in skin</a:t>
            </a:r>
          </a:p>
          <a:p>
            <a:r>
              <a:rPr lang="en-US" dirty="0" smtClean="0"/>
              <a:t>Commonly used in crossbreeding</a:t>
            </a:r>
          </a:p>
          <a:p>
            <a:pPr lvl="1"/>
            <a:r>
              <a:rPr lang="en-US" dirty="0" smtClean="0"/>
              <a:t>From this black Maine-</a:t>
            </a:r>
            <a:r>
              <a:rPr lang="en-US" dirty="0" err="1" smtClean="0"/>
              <a:t>Anjous</a:t>
            </a:r>
            <a:r>
              <a:rPr lang="en-US" dirty="0" smtClean="0"/>
              <a:t> have been developed </a:t>
            </a:r>
          </a:p>
          <a:p>
            <a:r>
              <a:rPr lang="en-US" dirty="0" smtClean="0"/>
              <a:t>Usually horned and moderate framed</a:t>
            </a:r>
          </a:p>
          <a:p>
            <a:r>
              <a:rPr lang="en-US" dirty="0" smtClean="0"/>
              <a:t>Generally docile and easy to handle</a:t>
            </a:r>
          </a:p>
          <a:p>
            <a:r>
              <a:rPr lang="en-US" dirty="0" smtClean="0"/>
              <a:t>Grow quickly </a:t>
            </a:r>
          </a:p>
          <a:p>
            <a:r>
              <a:rPr lang="en-US" dirty="0" smtClean="0"/>
              <a:t>Have good marbling in carcasses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511724"/>
          </a:xfrm>
        </p:spPr>
        <p:txBody>
          <a:bodyPr/>
          <a:lstStyle/>
          <a:p>
            <a:r>
              <a:rPr lang="en-US" dirty="0" err="1" smtClean="0"/>
              <a:t>Salers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196" y="1228299"/>
            <a:ext cx="6519054" cy="38623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119116"/>
            <a:ext cx="2430780" cy="46720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in central France and recently brought to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Established in 1973 when semen was imported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Deep cherry red and sometimes will have white on their bellies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Noted for their calving 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Smaller heads and long slender necks and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Females milk quite well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593611"/>
          </a:xfrm>
        </p:spPr>
        <p:txBody>
          <a:bodyPr/>
          <a:lstStyle/>
          <a:p>
            <a:r>
              <a:rPr lang="en-US" dirty="0" smtClean="0"/>
              <a:t>Shorthorn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86" y="426136"/>
            <a:ext cx="4486864" cy="29858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201003"/>
            <a:ext cx="2430780" cy="53499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northern England around 1600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developed as a dual-purpose breed.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for both milk and meat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Introduced in US in 1783 in Virginia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Called are red, white, or roan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be either polled or horned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Moderate frame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Females good mothers and milk exceptionally well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Generally gentle and have good dispositions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09" y="3643952"/>
            <a:ext cx="4740861" cy="2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50376"/>
            <a:ext cx="2430780" cy="532263"/>
          </a:xfrm>
        </p:spPr>
        <p:txBody>
          <a:bodyPr>
            <a:normAutofit/>
          </a:bodyPr>
          <a:lstStyle/>
          <a:p>
            <a:r>
              <a:rPr lang="en-US" dirty="0" smtClean="0"/>
              <a:t>Simmental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4" y="450376"/>
            <a:ext cx="4476143" cy="25384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82639"/>
            <a:ext cx="2430780" cy="54727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in Western Switzerland and quite popular in Europe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Dual-purpose breed included draft animals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Brought to US in 1969 from Canada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cream-colored face with light yellow, red, or spotted 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have color pigmentation around 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Horned or Polled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Large-framed, heavy-muscled, and produces lean carcasses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406" y="3078569"/>
            <a:ext cx="5387738" cy="33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09434"/>
            <a:ext cx="2430780" cy="573205"/>
          </a:xfrm>
        </p:spPr>
        <p:txBody>
          <a:bodyPr>
            <a:normAutofit/>
          </a:bodyPr>
          <a:lstStyle/>
          <a:p>
            <a:r>
              <a:rPr lang="en-US" dirty="0" smtClean="0"/>
              <a:t>South Devon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209" y="1516039"/>
            <a:ext cx="5462972" cy="39021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82639"/>
            <a:ext cx="2430780" cy="48085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in western region of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Bred for their dual-purpose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Imported into the US in late 1930s and early 1940s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Popularity increased in 1970 when they were started to be used for crossbreeding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Medium-red color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Horned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23082"/>
            <a:ext cx="2430780" cy="573206"/>
          </a:xfrm>
        </p:spPr>
        <p:txBody>
          <a:bodyPr>
            <a:normAutofit/>
          </a:bodyPr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67" y="423082"/>
            <a:ext cx="4880618" cy="31662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96287"/>
            <a:ext cx="2430780" cy="558193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in Southwestern part of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Thought to developed between mid 1800s and early 1900s and originated from India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known as Zebu cattle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a distinctive hump between shoulders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Selected because of hardiness, resistance to insects and disease, heat tolerant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Females good mothers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Prosper on poor-quality forage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Temperament – unpredictable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Vary in color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2" y="3342445"/>
            <a:ext cx="4773543" cy="30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368490"/>
            <a:ext cx="2430780" cy="518614"/>
          </a:xfrm>
        </p:spPr>
        <p:txBody>
          <a:bodyPr/>
          <a:lstStyle/>
          <a:p>
            <a:r>
              <a:rPr lang="en-US" dirty="0" smtClean="0"/>
              <a:t>Brangus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538" y="1278980"/>
            <a:ext cx="6318334" cy="37433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87104"/>
            <a:ext cx="2430780" cy="4904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between Brahman and Angus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at US department of AG Experiment in LA in 1912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angus and Brahman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 black in color and polled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floppy ears and loose hide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Adaptable to various climates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mothering abilities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36727"/>
            <a:ext cx="2430780" cy="764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Santa Gertrudis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613" y="1201001"/>
            <a:ext cx="5445458" cy="38896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201002"/>
            <a:ext cx="2430780" cy="45901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around 1918 on King Ranch in TX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of Brahman and Shorthorn Cattle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Deep cherry red and may be horned or polled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characteristics for Brahman including loose skin and long 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adaptable to warmer climates and more resistant to disease and insects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399246"/>
            <a:ext cx="2432304" cy="476517"/>
          </a:xfrm>
        </p:spPr>
        <p:txBody>
          <a:bodyPr/>
          <a:lstStyle/>
          <a:p>
            <a:r>
              <a:rPr lang="en-US" dirty="0" smtClean="0"/>
              <a:t>Angus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9" r="169"/>
          <a:stretch>
            <a:fillRect/>
          </a:stretch>
        </p:blipFill>
        <p:spPr>
          <a:xfrm>
            <a:off x="228599" y="3412900"/>
            <a:ext cx="4322233" cy="32073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75763"/>
            <a:ext cx="2432304" cy="49123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imported from Scotland in 1873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popular purebred cattle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 in color and has a smooth coat w/black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carry recessive gene for red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carry dominant gene for being polled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 a high quality carcass that has good marbling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 the quality of the carcass and makes meat cuts tastier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452" y="161992"/>
            <a:ext cx="4885244" cy="32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50377"/>
            <a:ext cx="2430780" cy="559558"/>
          </a:xfrm>
        </p:spPr>
        <p:txBody>
          <a:bodyPr/>
          <a:lstStyle/>
          <a:p>
            <a:r>
              <a:rPr lang="en-US" dirty="0" err="1" smtClean="0"/>
              <a:t>Beefmaster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018" y="1422494"/>
            <a:ext cx="4827819" cy="35725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009935"/>
            <a:ext cx="2430780" cy="47812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in 1931 in TX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Breed is result of crossing Herefords, shorthorns, and Brahmans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varies but reds and yellowish-whites are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Hardy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Milk well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5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23081"/>
            <a:ext cx="2430780" cy="518615"/>
          </a:xfrm>
        </p:spPr>
        <p:txBody>
          <a:bodyPr/>
          <a:lstStyle/>
          <a:p>
            <a:r>
              <a:rPr lang="en-US" dirty="0" err="1" smtClean="0"/>
              <a:t>Tarentaise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16" y="423080"/>
            <a:ext cx="4448173" cy="27977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41695"/>
            <a:ext cx="2430780" cy="55409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French Alps in 1859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Brought to North America in 1973 with importations into Canada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Hardy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free of eye cancer and udder burn because of dark pigment around the eyes and on the udder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Wheat-colored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Ranging from cherry to dark blonde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 pigment on muzzle, eyes, and udder.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88" y="3371620"/>
            <a:ext cx="4946246" cy="31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Belted Galloway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084" y="1436153"/>
            <a:ext cx="6097689" cy="41321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“Oreo Cow”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Medium framed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Longer hair 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6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016692"/>
          </a:xfrm>
        </p:spPr>
        <p:txBody>
          <a:bodyPr/>
          <a:lstStyle/>
          <a:p>
            <a:r>
              <a:rPr lang="en-US" dirty="0" smtClean="0"/>
              <a:t>Texas Longhorn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40" y="509303"/>
            <a:ext cx="5073403" cy="316194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624084"/>
            <a:ext cx="2430780" cy="41671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Originated in Texas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Large-frame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distinct horns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Adaptable to harsh environments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345" y="3526454"/>
            <a:ext cx="4421919" cy="29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934805"/>
          </a:xfrm>
        </p:spPr>
        <p:txBody>
          <a:bodyPr/>
          <a:lstStyle/>
          <a:p>
            <a:r>
              <a:rPr lang="en-US" dirty="0" smtClean="0"/>
              <a:t>Polled Hereford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58" y="651609"/>
            <a:ext cx="3946095" cy="27330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542197"/>
            <a:ext cx="2430780" cy="42490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Iowa in 1901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basic traits as Herefords, except they don’t have horns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bulls and 10 cows (all polled developed foundation)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58" y="3650278"/>
            <a:ext cx="4938548" cy="24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29970"/>
            <a:ext cx="2430780" cy="579963"/>
          </a:xfrm>
        </p:spPr>
        <p:txBody>
          <a:bodyPr/>
          <a:lstStyle/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83" y="1009933"/>
            <a:ext cx="6193565" cy="46811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009933"/>
            <a:ext cx="2430780" cy="567064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France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Introduced in US in 1968 when semen imported from Canada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Either a light yellow or an orange in color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Area around muzzle will generally be lighter version of body color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Horned and polled found in this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Moderate, heavy-muscled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Noted for carcass leanness and large loins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in </a:t>
            </a:r>
            <a:r>
              <a:rPr lang="en-US" dirty="0" err="1" smtClean="0"/>
              <a:t>cutability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Cutability</a:t>
            </a:r>
            <a:r>
              <a:rPr lang="en-US" dirty="0" smtClean="0"/>
              <a:t>; amount and quality of salable retail cuts that may be obtained from a carcass </a:t>
            </a:r>
          </a:p>
        </p:txBody>
      </p:sp>
    </p:spTree>
    <p:extLst>
      <p:ext uri="{BB962C8B-B14F-4D97-AF65-F5344CB8AC3E}">
        <p14:creationId xmlns:p14="http://schemas.microsoft.com/office/powerpoint/2010/main" val="2302863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962101"/>
          </a:xfrm>
        </p:spPr>
        <p:txBody>
          <a:bodyPr/>
          <a:lstStyle/>
          <a:p>
            <a:r>
              <a:rPr lang="en-US" dirty="0" smtClean="0"/>
              <a:t>Scottish Highland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10" y="427416"/>
            <a:ext cx="4832525" cy="3011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569493"/>
            <a:ext cx="2430780" cy="42217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Originated in Scotland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coat for 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framed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Lean meat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Horned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24" y="3439236"/>
            <a:ext cx="4594000" cy="30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Skeletal </a:t>
            </a:r>
            <a:br>
              <a:rPr lang="en-US" dirty="0" smtClean="0"/>
            </a:br>
            <a:r>
              <a:rPr lang="en-US" dirty="0" smtClean="0"/>
              <a:t>Anatomy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326" y="607392"/>
            <a:ext cx="5193426" cy="564135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0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External Anatomy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75" y="1264882"/>
            <a:ext cx="7562850" cy="40234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Polled means: that the animal is naturally without horns </a:t>
            </a:r>
          </a:p>
          <a:p>
            <a:r>
              <a:rPr lang="en-US" dirty="0" smtClean="0"/>
              <a:t>Marbling means: presence of intramuscular fat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529837"/>
          </a:xfrm>
        </p:spPr>
        <p:txBody>
          <a:bodyPr/>
          <a:lstStyle/>
          <a:p>
            <a:r>
              <a:rPr lang="en-US" dirty="0" smtClean="0"/>
              <a:t>Red Angus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56" r="5156"/>
          <a:stretch>
            <a:fillRect/>
          </a:stretch>
        </p:blipFill>
        <p:spPr>
          <a:xfrm>
            <a:off x="228600" y="237744"/>
            <a:ext cx="4539178" cy="33683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133341"/>
            <a:ext cx="2432304" cy="46548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Breed developed from black angus in US about 1945.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 Angus  carry the recessive red gene for color were mated to produce red offspring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black angus except for color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angus do not absorb as much heat as black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what heat tolerant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710" y="3291558"/>
            <a:ext cx="5194903" cy="34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528034"/>
            <a:ext cx="2432304" cy="850005"/>
          </a:xfrm>
        </p:spPr>
        <p:txBody>
          <a:bodyPr/>
          <a:lstStyle/>
          <a:p>
            <a:r>
              <a:rPr lang="en-US" dirty="0" err="1" smtClean="0"/>
              <a:t>Ankole</a:t>
            </a:r>
            <a:r>
              <a:rPr lang="en-US" dirty="0" smtClean="0"/>
              <a:t> Watusi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441" b="3441"/>
          <a:stretch>
            <a:fillRect/>
          </a:stretch>
        </p:blipFill>
        <p:spPr>
          <a:xfrm>
            <a:off x="3044003" y="237744"/>
            <a:ext cx="5785671" cy="42933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378039"/>
            <a:ext cx="2432304" cy="44101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the </a:t>
            </a:r>
            <a:r>
              <a:rPr lang="en-US" dirty="0" err="1" smtClean="0"/>
              <a:t>Ankole</a:t>
            </a:r>
            <a:r>
              <a:rPr lang="en-US" dirty="0" smtClean="0"/>
              <a:t> District of Uganda, Africa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widespread 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Colors include dark red, black, white, gray, and yellow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Largest horns of any beef cattle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Horns are said to serve the animal by casting-off excess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Recessive genes result in variety of the animal including dwarfism and some that are polled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2" y="2636252"/>
            <a:ext cx="2934821" cy="42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535265"/>
            <a:ext cx="2432304" cy="461022"/>
          </a:xfrm>
        </p:spPr>
        <p:txBody>
          <a:bodyPr/>
          <a:lstStyle/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19" r="5319"/>
          <a:stretch>
            <a:fillRect/>
          </a:stretch>
        </p:blipFill>
        <p:spPr>
          <a:xfrm>
            <a:off x="3872552" y="3035535"/>
            <a:ext cx="5151156" cy="38224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96287"/>
            <a:ext cx="2432304" cy="47918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breed developed in central France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first ones were introduced in 1963 by King Ranch in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Cattle are white or off-white in color w/ pink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framed, heavy muscled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polled or horned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Commonly used in crossbreeding programs to increase frame size and muscle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37744"/>
            <a:ext cx="5517790" cy="33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36729"/>
            <a:ext cx="2432304" cy="477672"/>
          </a:xfrm>
        </p:spPr>
        <p:txBody>
          <a:bodyPr/>
          <a:lstStyle/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48" r="3748"/>
          <a:stretch>
            <a:fillRect/>
          </a:stretch>
        </p:blipFill>
        <p:spPr>
          <a:xfrm>
            <a:off x="228599" y="237744"/>
            <a:ext cx="4866084" cy="36109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914401"/>
            <a:ext cx="2432304" cy="55136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</a:t>
            </a:r>
            <a:r>
              <a:rPr lang="en-US" dirty="0" err="1" smtClean="0"/>
              <a:t>Chiana</a:t>
            </a:r>
            <a:r>
              <a:rPr lang="en-US" dirty="0" smtClean="0"/>
              <a:t> Valley of Italy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Perhaps, one of the oldest breeds in the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Introduced in US in 1971, when semen was first imported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framed and commonly used in crossbreeding.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maternal 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growth rate of the offspring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varies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</a:t>
            </a:r>
            <a:r>
              <a:rPr lang="en-US" dirty="0" err="1" smtClean="0"/>
              <a:t>Chianina</a:t>
            </a:r>
            <a:r>
              <a:rPr lang="en-US" dirty="0" smtClean="0"/>
              <a:t> white with black tail switch and black skin pigment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06" y="3371707"/>
            <a:ext cx="4654381" cy="34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36729"/>
            <a:ext cx="2432304" cy="450376"/>
          </a:xfrm>
        </p:spPr>
        <p:txBody>
          <a:bodyPr/>
          <a:lstStyle/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87105"/>
            <a:ext cx="2432304" cy="54863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by crossing four yellow breeds of cattle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Glan</a:t>
            </a:r>
            <a:r>
              <a:rPr lang="en-US" dirty="0" smtClean="0"/>
              <a:t>-donners-burg, </a:t>
            </a:r>
            <a:r>
              <a:rPr lang="en-US" dirty="0" err="1" smtClean="0"/>
              <a:t>Yello</a:t>
            </a:r>
            <a:r>
              <a:rPr lang="en-US" dirty="0" smtClean="0"/>
              <a:t> Franconian, Limburg, </a:t>
            </a:r>
            <a:r>
              <a:rPr lang="en-US" dirty="0" err="1" smtClean="0"/>
              <a:t>Lahn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Orginated</a:t>
            </a:r>
            <a:r>
              <a:rPr lang="en-US" dirty="0" smtClean="0"/>
              <a:t> in 1920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Varry</a:t>
            </a:r>
            <a:r>
              <a:rPr lang="en-US" dirty="0" smtClean="0"/>
              <a:t> in color from cream to reddish yellow and even black in recent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Medium framed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 an acceptable carcass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Milking ability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01" r="8001"/>
          <a:stretch>
            <a:fillRect/>
          </a:stretch>
        </p:blipFill>
        <p:spPr>
          <a:xfrm>
            <a:off x="3971499" y="3015198"/>
            <a:ext cx="4858176" cy="3605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3" y="115579"/>
            <a:ext cx="5207955" cy="31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423082"/>
            <a:ext cx="2432304" cy="450376"/>
          </a:xfrm>
        </p:spPr>
        <p:txBody>
          <a:bodyPr/>
          <a:lstStyle/>
          <a:p>
            <a:r>
              <a:rPr lang="en-US" dirty="0" smtClean="0"/>
              <a:t>Hereford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56" r="5156"/>
          <a:stretch>
            <a:fillRect/>
          </a:stretch>
        </p:blipFill>
        <p:spPr>
          <a:xfrm>
            <a:off x="4462817" y="3379786"/>
            <a:ext cx="4366857" cy="32404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873457"/>
            <a:ext cx="2432304" cy="54454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Originated in Hereford County, England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Imported by Henry Clay to Kentucky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Believed to be established in 1840s in 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faces and red bodies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feather or stripe on the top of necks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Aka feather neck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Predominantely</a:t>
            </a:r>
            <a:r>
              <a:rPr lang="en-US" dirty="0" smtClean="0"/>
              <a:t> white on belly, legs, and switch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horned, docile, easy to handle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Moderate frame size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4" y="128161"/>
            <a:ext cx="5160240" cy="34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595</TotalTime>
  <Words>1114</Words>
  <Application>Microsoft Office PowerPoint</Application>
  <PresentationFormat>Widescreen</PresentationFormat>
  <Paragraphs>186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Savon</vt:lpstr>
      <vt:lpstr>Cattle breeds</vt:lpstr>
      <vt:lpstr>Angus</vt:lpstr>
      <vt:lpstr>Angus</vt:lpstr>
      <vt:lpstr>Red Angus</vt:lpstr>
      <vt:lpstr>Ankole Watusi</vt:lpstr>
      <vt:lpstr>Charolais </vt:lpstr>
      <vt:lpstr>Chianina </vt:lpstr>
      <vt:lpstr>Gelbvieh </vt:lpstr>
      <vt:lpstr>Hereford </vt:lpstr>
      <vt:lpstr>Hereford cont. </vt:lpstr>
      <vt:lpstr>Maine-Anjou</vt:lpstr>
      <vt:lpstr>Maine-Anjou cont.</vt:lpstr>
      <vt:lpstr>Salers</vt:lpstr>
      <vt:lpstr>Shorthorn</vt:lpstr>
      <vt:lpstr>Simmental </vt:lpstr>
      <vt:lpstr>South Devon</vt:lpstr>
      <vt:lpstr>Brahman</vt:lpstr>
      <vt:lpstr>Brangus</vt:lpstr>
      <vt:lpstr>Santa Gertrudis </vt:lpstr>
      <vt:lpstr>Beefmaster</vt:lpstr>
      <vt:lpstr>Tarentaise </vt:lpstr>
      <vt:lpstr>Belted Galloway </vt:lpstr>
      <vt:lpstr>Texas Longhorn </vt:lpstr>
      <vt:lpstr>Polled Hereford </vt:lpstr>
      <vt:lpstr>Limousin </vt:lpstr>
      <vt:lpstr>Scottish Highland</vt:lpstr>
      <vt:lpstr>Bovine Skeletal  Anatomy </vt:lpstr>
      <vt:lpstr>Bovine External Anatomy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Cattle breeds</dc:title>
  <dc:creator>Dana Mills</dc:creator>
  <cp:lastModifiedBy>Dana Mills</cp:lastModifiedBy>
  <cp:revision>21</cp:revision>
  <dcterms:created xsi:type="dcterms:W3CDTF">2017-10-26T13:56:18Z</dcterms:created>
  <dcterms:modified xsi:type="dcterms:W3CDTF">2017-10-30T19:38:00Z</dcterms:modified>
</cp:coreProperties>
</file>